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3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62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0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2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40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7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02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2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2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0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AFAD-B7F5-41D2-AFFA-BFA186E64847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9594-177E-446A-8616-C10787638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G:\kote-ji\彦谷の里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" y="-1836712"/>
            <a:ext cx="803751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kote-ji\CIMG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" y="6116399"/>
            <a:ext cx="4847965" cy="48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84987" y="827584"/>
            <a:ext cx="5112568" cy="14473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8000" dirty="0" smtClean="0">
                <a:latin typeface="HGS創英角ｺﾞｼｯｸUB" pitchFamily="50" charset="-128"/>
                <a:ea typeface="HGS創英角ｺﾞｼｯｸUB" pitchFamily="50" charset="-128"/>
                <a:cs typeface="Arial Unicode MS" pitchFamily="50" charset="-128"/>
              </a:rPr>
              <a:t>彦谷の里</a:t>
            </a:r>
            <a:endParaRPr kumimoji="1" lang="ja-JP" altLang="en-US" sz="8000" dirty="0">
              <a:latin typeface="HGS創英角ｺﾞｼｯｸUB" pitchFamily="50" charset="-128"/>
              <a:ea typeface="HGS創英角ｺﾞｼｯｸUB" pitchFamily="50" charset="-128"/>
              <a:cs typeface="Arial Unicode MS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806" y="467544"/>
            <a:ext cx="62646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sz="2400" dirty="0" smtClean="0">
                <a:latin typeface="AR P勘亭流H" pitchFamily="50" charset="-128"/>
                <a:ea typeface="AR P勘亭流H" pitchFamily="50" charset="-128"/>
              </a:rPr>
              <a:t>市民</a:t>
            </a:r>
            <a:r>
              <a:rPr kumimoji="1" lang="ja-JP" altLang="en-US" sz="2400" dirty="0" smtClean="0">
                <a:latin typeface="AR P勘亭流H" pitchFamily="50" charset="-128"/>
                <a:ea typeface="AR P勘亭流H" pitchFamily="50" charset="-128"/>
              </a:rPr>
              <a:t>農園付滞在施設</a:t>
            </a:r>
            <a:r>
              <a:rPr kumimoji="1" lang="en-US" altLang="ja-JP" sz="2400" dirty="0" smtClean="0">
                <a:latin typeface="AR P勘亭流H" pitchFamily="50" charset="-128"/>
                <a:ea typeface="AR P勘亭流H" pitchFamily="50" charset="-128"/>
              </a:rPr>
              <a:t>(</a:t>
            </a:r>
            <a:r>
              <a:rPr kumimoji="1" lang="ja-JP" altLang="en-US" sz="2400" dirty="0" smtClean="0">
                <a:latin typeface="AR P勘亭流H" pitchFamily="50" charset="-128"/>
                <a:ea typeface="AR P勘亭流H" pitchFamily="50" charset="-128"/>
              </a:rPr>
              <a:t>別荘）クラインがルテン</a:t>
            </a:r>
            <a:endParaRPr kumimoji="1" lang="ja-JP" altLang="en-US" sz="2400" dirty="0">
              <a:latin typeface="AR P勘亭流H" pitchFamily="50" charset="-128"/>
              <a:ea typeface="AR P勘亭流H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4054" y="98212"/>
            <a:ext cx="3154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AR P黒丸ＰＯＰ体H" panose="020B0600010101010101" pitchFamily="50" charset="-128"/>
                <a:ea typeface="AR P黒丸ＰＯＰ体H" panose="020B0600010101010101" pitchFamily="50" charset="-128"/>
              </a:rPr>
              <a:t>体験</a:t>
            </a:r>
            <a:r>
              <a:rPr lang="ja-JP" altLang="en-US" sz="2800" dirty="0">
                <a:solidFill>
                  <a:srgbClr val="FF0000"/>
                </a:solidFill>
                <a:latin typeface="AR P黒丸ＰＯＰ体H" panose="020B0600010101010101" pitchFamily="50" charset="-128"/>
                <a:ea typeface="AR P黒丸ＰＯＰ体H" panose="020B0600010101010101" pitchFamily="50" charset="-128"/>
              </a:rPr>
              <a:t>宿泊者募集中</a:t>
            </a:r>
            <a:endParaRPr lang="en-US" altLang="ja-JP" sz="2800" dirty="0">
              <a:solidFill>
                <a:srgbClr val="FF0000"/>
              </a:solidFill>
              <a:latin typeface="AR P黒丸ＰＯＰ体H" panose="020B0600010101010101" pitchFamily="50" charset="-128"/>
              <a:ea typeface="AR P黒丸ＰＯＰ体H" panose="020B0600010101010101" pitchFamily="50" charset="-128"/>
            </a:endParaRP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219" y="4716016"/>
            <a:ext cx="6242283" cy="2862322"/>
          </a:xfrm>
          <a:prstGeom prst="rect">
            <a:avLst/>
          </a:prstGeom>
          <a:gradFill>
            <a:gsLst>
              <a:gs pos="65000">
                <a:schemeClr val="bg1"/>
              </a:gs>
              <a:gs pos="5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入居</a:t>
            </a:r>
            <a:r>
              <a:rPr lang="ja-JP" altLang="en-US" sz="2000" dirty="0"/>
              <a:t>に興味がある</a:t>
            </a:r>
            <a:r>
              <a:rPr lang="ja-JP" altLang="en-US" sz="2000" dirty="0" smtClean="0"/>
              <a:t>かた</a:t>
            </a:r>
            <a:r>
              <a:rPr lang="ja-JP" altLang="en-US" sz="2000" dirty="0"/>
              <a:t>の為</a:t>
            </a:r>
            <a:r>
              <a:rPr lang="ja-JP" altLang="en-US" sz="2000" dirty="0" smtClean="0"/>
              <a:t>に数泊の体験宿泊希望者を募集しています。施設の規模や利用に不安などお持ちの方、ぜひ一度利用して見ては、いかがですか。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/>
              <a:t>体験</a:t>
            </a:r>
            <a:r>
              <a:rPr kumimoji="1" lang="ja-JP" altLang="en-US" sz="2000" dirty="0" smtClean="0"/>
              <a:t>利用料</a:t>
            </a:r>
            <a:r>
              <a:rPr kumimoji="1" lang="en-US" altLang="ja-JP" sz="2000" dirty="0" smtClean="0"/>
              <a:t>】</a:t>
            </a:r>
          </a:p>
          <a:p>
            <a:r>
              <a:rPr lang="en-US" altLang="ja-JP" sz="2000" dirty="0"/>
              <a:t>1</a:t>
            </a:r>
            <a:r>
              <a:rPr lang="ja-JP" altLang="en-US" sz="2000" dirty="0" smtClean="0"/>
              <a:t>日</a:t>
            </a:r>
            <a:r>
              <a:rPr lang="en-US" altLang="ja-JP" sz="2000" dirty="0"/>
              <a:t>2000</a:t>
            </a:r>
            <a:r>
              <a:rPr lang="ja-JP" altLang="en-US" sz="2000" dirty="0" smtClean="0"/>
              <a:t>円</a:t>
            </a:r>
            <a:r>
              <a:rPr lang="ja-JP" altLang="en-US" sz="2000" dirty="0"/>
              <a:t>（</a:t>
            </a:r>
            <a:r>
              <a:rPr lang="ja-JP" altLang="en-US" sz="2000" dirty="0" smtClean="0"/>
              <a:t>大人</a:t>
            </a:r>
            <a:r>
              <a:rPr lang="en-US" altLang="ja-JP" sz="2000" dirty="0"/>
              <a:t>2</a:t>
            </a:r>
            <a:r>
              <a:rPr lang="ja-JP" altLang="en-US" sz="2000" dirty="0"/>
              <a:t>名</a:t>
            </a:r>
            <a:r>
              <a:rPr lang="ja-JP" altLang="en-US" sz="2000" dirty="0" smtClean="0"/>
              <a:t>まで）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名以上は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人</a:t>
            </a:r>
            <a:r>
              <a:rPr lang="en-US" altLang="ja-JP" sz="2000" dirty="0" smtClean="0"/>
              <a:t>1000</a:t>
            </a:r>
            <a:r>
              <a:rPr lang="ja-JP" altLang="en-US" sz="2000" dirty="0" smtClean="0"/>
              <a:t>円追加をいただきます。</a:t>
            </a:r>
            <a:r>
              <a:rPr kumimoji="1" lang="ja-JP" altLang="en-US" sz="2000" dirty="0" smtClean="0"/>
              <a:t>（電気・ガス・水道・寝具付、什器なし）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申込先</a:t>
            </a:r>
            <a:r>
              <a:rPr lang="en-US" altLang="ja-JP" sz="2000" dirty="0" smtClean="0"/>
              <a:t>】</a:t>
            </a:r>
          </a:p>
          <a:p>
            <a:r>
              <a:rPr kumimoji="1" lang="ja-JP" altLang="en-US" sz="2000" dirty="0"/>
              <a:t>彦谷の里管理</a:t>
            </a:r>
            <a:r>
              <a:rPr kumimoji="1" lang="ja-JP" altLang="en-US" sz="2000" dirty="0" smtClean="0"/>
              <a:t>組合✉</a:t>
            </a:r>
            <a:r>
              <a:rPr kumimoji="1" lang="en-US" altLang="ja-JP" sz="2000" dirty="0" smtClean="0"/>
              <a:t>hikodani@takayama.neo-gn.com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 </a:t>
            </a:r>
            <a:r>
              <a:rPr lang="ja-JP" altLang="en-US" sz="2000" dirty="0" smtClean="0"/>
              <a:t>☎</a:t>
            </a:r>
            <a:r>
              <a:rPr lang="en-US" altLang="ja-JP" sz="2000" dirty="0" smtClean="0"/>
              <a:t>0577-67-3039</a:t>
            </a:r>
            <a:r>
              <a:rPr lang="ja-JP" altLang="en-US" sz="2000" dirty="0" smtClean="0"/>
              <a:t>　又はホームページ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455" y="250612"/>
            <a:ext cx="248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101</Words>
  <Application>Microsoft Office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彦谷の里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彦谷の里</dc:title>
  <dc:creator>FJ-USER</dc:creator>
  <cp:lastModifiedBy>FJ-USER</cp:lastModifiedBy>
  <cp:revision>8</cp:revision>
  <dcterms:created xsi:type="dcterms:W3CDTF">2011-10-17T11:59:19Z</dcterms:created>
  <dcterms:modified xsi:type="dcterms:W3CDTF">2014-07-26T01:08:38Z</dcterms:modified>
</cp:coreProperties>
</file>